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88" r:id="rId5"/>
    <p:sldId id="283" r:id="rId6"/>
    <p:sldId id="285" r:id="rId7"/>
    <p:sldId id="28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BF62-25EA-4FD4-B787-0CA0D8247A30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image" Target="../media/image1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AN%20HY\Desktop\B&#244;ng%20H&#7891;ng%20T&#7863;ng%20C&#244;%20Remix%20&#10084;%20Ca%20Nh&#7841;c%20Thi&#7871;u%20Nhi%20Vui%20Nh&#7897;n%20Hay%20Nh&#7845;t%20&#10084;%20B&#233;%20B&#7843;o%20Tr&#226;m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Users\HAN%20HY\Desktop\%5bKaraoke%5d%20B&#244;ng%20H&#7891;ng%20T&#7863;ng%20C&#244;.mp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6" y="-152400"/>
            <a:ext cx="9236365" cy="7010400"/>
          </a:xfrm>
          <a:prstGeom prst="rect">
            <a:avLst/>
          </a:prstGeom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1752600" y="457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4479634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4479634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4479635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2286000" y="2151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4479635" y="255183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Rectangle 14"/>
          <p:cNvSpPr/>
          <p:nvPr>
            <p:custDataLst>
              <p:tags r:id="rId10"/>
            </p:custDataLst>
          </p:nvPr>
        </p:nvSpPr>
        <p:spPr>
          <a:xfrm>
            <a:off x="2286000" y="196706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>
            <p:custDataLst>
              <p:tags r:id="rId11"/>
            </p:custDataLst>
          </p:nvPr>
        </p:nvSpPr>
        <p:spPr>
          <a:xfrm>
            <a:off x="4262902" y="3657600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endParaRPr lang="en-US" sz="2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>
            <p:custDataLst>
              <p:tags r:id="rId12"/>
            </p:custDataLst>
          </p:nvPr>
        </p:nvSpPr>
        <p:spPr>
          <a:xfrm>
            <a:off x="590938" y="2971800"/>
            <a:ext cx="774981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3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r>
              <a:rPr lang="en-US" sz="3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hiện:</a:t>
            </a:r>
            <a:r>
              <a:rPr lang="en-US" sz="3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3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Mẫu </a:t>
            </a:r>
            <a:r>
              <a:rPr lang="en-US" sz="3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5A</a:t>
            </a:r>
            <a:endParaRPr lang="en-US" sz="3000" b="1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3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>
            <p:custDataLst>
              <p:tags r:id="rId13"/>
            </p:custDataLst>
          </p:nvPr>
        </p:nvSpPr>
        <p:spPr>
          <a:xfrm>
            <a:off x="2154304" y="1828800"/>
            <a:ext cx="570310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tài:In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5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>
            <p:custDataLst>
              <p:tags r:id="rId14"/>
            </p:custDataLst>
          </p:nvPr>
        </p:nvSpPr>
        <p:spPr>
          <a:xfrm>
            <a:off x="2553330" y="5105400"/>
            <a:ext cx="36038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3000" b="1" dirty="0" err="1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2022 - 2023</a:t>
            </a:r>
            <a:endParaRPr lang="en-US" sz="30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19131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 hình nhiều con vậ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676400" y="25908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chức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hát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múa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Tay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thơm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</a:rPr>
              <a:t>tay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ngoan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Bông Hồng Tặng Cô Remix ❤ Ca Nhạc Thiếu Nhi Vui Nhộn Hay Nhất ❤ Bé Bảo Trâ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191000" y="38862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 nền trẻ 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819400" y="3352800"/>
            <a:ext cx="40559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QS: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thảo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luận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 deo mo ro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9813" y="1600200"/>
            <a:ext cx="4525962" cy="4525963"/>
          </a:xfrm>
        </p:spPr>
      </p:pic>
    </p:spTree>
    <p:extLst>
      <p:ext uri="{BB962C8B-B14F-4D97-AF65-F5344CB8AC3E}">
        <p14:creationId xmlns:p14="http://schemas.microsoft.com/office/powerpoint/2010/main" val="22377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2743200" y="2209800"/>
            <a:ext cx="2838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Karaoke] Bông Hồng Tặng Cô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/>
          <a:stretch>
            <a:fillRect/>
          </a:stretch>
        </p:blipFill>
        <p:spPr>
          <a:xfrm>
            <a:off x="3581400" y="3810000"/>
            <a:ext cx="1371600" cy="1371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145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5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 nền trẻ 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590800" y="3352800"/>
            <a:ext cx="39562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Trưng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bày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sp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609601" y="1676400"/>
            <a:ext cx="7696199" cy="2667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Chúc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các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cháu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chăm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ngoan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học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giỏi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4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7&quot;&gt;&lt;property id=&quot;20148&quot; value=&quot;5&quot;/&gt;&lt;property id=&quot;20300&quot; value=&quot;Slide 3&quot;/&gt;&lt;property id=&quot;20307&quot; value=&quot;263&quot;/&gt;&lt;/object&gt;&lt;object type=&quot;3&quot; unique_id=&quot;10394&quot;&gt;&lt;property id=&quot;20148&quot; value=&quot;5&quot;/&gt;&lt;property id=&quot;20300&quot; value=&quot;Slide 5&quot;/&gt;&lt;property id=&quot;20307&quot; value=&quot;283&quot;/&gt;&lt;/object&gt;&lt;object type=&quot;3&quot; unique_id=&quot;10395&quot;&gt;&lt;property id=&quot;20148&quot; value=&quot;5&quot;/&gt;&lt;property id=&quot;20300&quot; value=&quot;Slide 6&quot;/&gt;&lt;property id=&quot;20307&quot; value=&quot;285&quot;/&gt;&lt;/object&gt;&lt;object type=&quot;3&quot; unique_id=&quot;10396&quot;&gt;&lt;property id=&quot;20148&quot; value=&quot;5&quot;/&gt;&lt;property id=&quot;20300&quot; value=&quot;Slide 7&quot;/&gt;&lt;property id=&quot;20307&quot; value=&quot;287&quot;/&gt;&lt;/object&gt;&lt;object type=&quot;3&quot; unique_id=&quot;10492&quot;&gt;&lt;property id=&quot;20148&quot; value=&quot;5&quot;/&gt;&lt;property id=&quot;20300&quot; value=&quot;Slide 4&quot;/&gt;&lt;property id=&quot;20307&quot; value=&quot;28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5&quot;/&gt;&lt;lineCharCount val=&quot;25&quot;/&gt;&lt;lineCharCount val=&quot;31&quot;/&gt;&lt;/TableIndex&gt;&lt;/ShapeTextInfo&gt;"/>
  <p:tag name="PRESENTER_SHAPEINFO" val="&lt;ThreeDShapeInfo&gt;&lt;uuid val=&quot;{A5172600-3D4F-4921-BBEB-33A3EF549457}&quot;/&gt;&lt;isInvalidForFieldText val=&quot;1&quot;/&gt;&lt;Image&gt;&lt;filename val=&quot;C:\Users\HANHY~1\AppData\Local\Temp\PR\data\asimages\{A5172600-3D4F-4921-BBEB-33A3EF549457}_1.png&quot;/&gt;&lt;left val=&quot;96&quot;/&gt;&lt;top val=&quot;262&quot;/&gt;&lt;width val=&quot;511&quot;/&gt;&lt;height val=&quot;12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EEB24F27-9D64-4DE4-AA6F-E75C044708AC}&quot;/&gt;&lt;isInvalidForFieldText val=&quot;0&quot;/&gt;&lt;Image&gt;&lt;filename val=&quot;C:\Users\HANHY~1\AppData\Local\Temp\PR\data\asimages\{EEB24F27-9D64-4DE4-AA6F-E75C044708AC}_1.png&quot;/&gt;&lt;left val=&quot;69&quot;/&gt;&lt;top val=&quot;202&quot;/&gt;&lt;width val=&quot;562&quot;/&gt;&lt;height val=&quot;61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BD3EB6EA-559B-4707-9A0A-4710B2082CB7}&quot;/&gt;&lt;isInvalidForFieldText val=&quot;0&quot;/&gt;&lt;Image&gt;&lt;filename val=&quot;C:\Users\HANHY~1\AppData\Local\Temp\PR\data\asimages\{BD3EB6EA-559B-4707-9A0A-4710B2082CB7}_1.png&quot;/&gt;&lt;left val=&quot;189&quot;/&gt;&lt;top val=&quot;394&quot;/&gt;&lt;width val=&quot;308&quot;/&gt;&lt;height val=&quot;5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HAN HY\Desktop\Recordings\phát âm mẫu t.mp3"/>
  <p:tag name="PPSNARRATION" val="20,97173485,C:\Users\HAN HY\Desktop\cntt\LVPTNN; cấp học MN, đề tài; LQCC; i, t, c, tác giả; Dương Thị Vân Trường MN Phụng Thượng\bài giảng e leaning dự thi cấp huyện đề tài LQCC; i, t,c_pptx\Media.ppc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97173485,C:\Users\HAN HY\Desktop\cntt\LVPTNN; cấp học MN, đề tài; LQCC; i, t, c, tác giả; Dương Thị Vân Trường MN Phụng Thượng\bài giảng e leaning dự thi cấp huyện đề tài LQCC; i, t,c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HAN HY\Desktop\nhạc s1.mp3"/>
  <p:tag name="PPSNARRATION" val="1,97173485,C:\Users\HAN HY\Desktop\cntt\LVPTNN; cấp học MN, đề tài; LQCC; i, t, c, tác giả; Dương Thị Vân Trường MN Phụng Thượng\bài giảng e leaning dự thi cấp huyện đề tài LQCC; i, t,c_pptx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27&quot;/&gt;&lt;/TableIndex&gt;&lt;/ShapeTextInfo&gt;"/>
  <p:tag name="PRESENTER_SHAPEINFO" val="&lt;ThreeDShapeInfo&gt;&lt;uuid val=&quot;{31735F27-F568-4691-87CB-5079C4D8F477}&quot;/&gt;&lt;isInvalidForFieldText val=&quot;1&quot;/&gt;&lt;Image&gt;&lt;filename val=&quot;C:\Users\HANHY~1\AppData\Local\Temp\PR\data\asimages\{31735F27-F568-4691-87CB-5079C4D8F477}_42.png&quot;/&gt;&lt;left val=&quot;42&quot;/&gt;&lt;top val=&quot;129&quot;/&gt;&lt;width val=&quot;618&quot;/&gt;&lt;height val=&quot;214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66</Words>
  <Application>Microsoft Office PowerPoint</Application>
  <PresentationFormat>On-screen Show (4:3)</PresentationFormat>
  <Paragraphs>12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</vt:lpstr>
      <vt:lpstr>Arial</vt:lpstr>
      <vt:lpstr>Calibri</vt:lpstr>
      <vt:lpstr>Times New Roman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 HY</dc:creator>
  <cp:lastModifiedBy>user</cp:lastModifiedBy>
  <cp:revision>26</cp:revision>
  <dcterms:created xsi:type="dcterms:W3CDTF">2019-10-16T17:40:21Z</dcterms:created>
  <dcterms:modified xsi:type="dcterms:W3CDTF">2023-03-11T14:21:30Z</dcterms:modified>
</cp:coreProperties>
</file>